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70" r:id="rId5"/>
    <p:sldId id="263" r:id="rId6"/>
    <p:sldId id="257" r:id="rId7"/>
    <p:sldId id="280" r:id="rId8"/>
    <p:sldId id="264" r:id="rId9"/>
    <p:sldId id="286" r:id="rId10"/>
    <p:sldId id="274" r:id="rId11"/>
    <p:sldId id="266" r:id="rId12"/>
    <p:sldId id="268" r:id="rId13"/>
    <p:sldId id="272" r:id="rId14"/>
    <p:sldId id="287" r:id="rId15"/>
    <p:sldId id="276" r:id="rId16"/>
    <p:sldId id="285" r:id="rId17"/>
    <p:sldId id="278" r:id="rId18"/>
    <p:sldId id="28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PravoslavieMa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860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9075" y="274638"/>
            <a:ext cx="2128838" cy="63230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9388" y="274638"/>
            <a:ext cx="6237287" cy="63230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1557338"/>
            <a:ext cx="418306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850" y="1557338"/>
            <a:ext cx="4183063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PravoslavieSlai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274638"/>
            <a:ext cx="69135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557338"/>
            <a:ext cx="85185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772400" cy="2088232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АРХИТЕКТУРА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ЭПОХИ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ПЕТРА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52120" y="4653136"/>
            <a:ext cx="3240360" cy="1656184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«Школа №115» Авиастроительного района 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7" name="Picture 9" descr="http://s4.fotokto.ru/photo/full/201/2010457.jpg?r1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4355976" cy="4355976"/>
          </a:xfrm>
          <a:prstGeom prst="rect">
            <a:avLst/>
          </a:prstGeom>
          <a:noFill/>
        </p:spPr>
      </p:pic>
      <p:pic>
        <p:nvPicPr>
          <p:cNvPr id="2059" name="Picture 11" descr="http://text-image.ru/_pu/0/10184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988840"/>
            <a:ext cx="2051720" cy="2439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4536504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Зимний дворец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908720"/>
            <a:ext cx="4918001" cy="1872208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1711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Пётр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указал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построить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небольшой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деревянный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голландском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стиле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разместился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месте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сейчас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находится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Эрмитажный театр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Пётр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и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называть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Зимним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дворцом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ww.turist-vem.ru/wp-content/uploads/2016/02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8664352" cy="2586833"/>
          </a:xfrm>
          <a:prstGeom prst="rect">
            <a:avLst/>
          </a:prstGeom>
          <a:noFill/>
        </p:spPr>
      </p:pic>
      <p:pic>
        <p:nvPicPr>
          <p:cNvPr id="33796" name="Picture 4" descr="http://bookz.ru/authors/inna-soboleva/utra4enn_009/i_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3006047" cy="17699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085184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>
              <a:spcBef>
                <a:spcPts val="0"/>
              </a:spcBef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1712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свадьбе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и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Екатерины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«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значительно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перестроен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превращён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настоящий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дворец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1718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боковым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фасадом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прорыли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канал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названный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дворцу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Зимней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канавкой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Перестройка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первого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Зимнего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дворца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поручена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архитектору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Г.И.Маттарнови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1716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возвёл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Зимний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дворец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algn="just">
              <a:spcBef>
                <a:spcPts val="0"/>
              </a:spcBef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2299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Кикины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палаты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908720"/>
            <a:ext cx="6336704" cy="4060413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39552" y="5013176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5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5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Памятник архитектуры петровского барокко, находящийся в Санкт-Петербурге. Это единственный сохранившийся до нашего времени дом адмирала-советника и одного из сподвижников Петра I — </a:t>
            </a:r>
            <a:r>
              <a:rPr kumimoji="0" lang="ru-RU" sz="185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Александра </a:t>
            </a:r>
            <a:r>
              <a:rPr kumimoji="0" lang="ru-RU" sz="185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Кикина</a:t>
            </a:r>
            <a:r>
              <a:rPr kumimoji="0" lang="ru-RU" sz="185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Он был построен в 1714—1720 годах неизвестным архитектором недалеко от Смольного.</a:t>
            </a:r>
            <a:endParaRPr kumimoji="0" lang="ru-RU" sz="185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3212976"/>
            <a:ext cx="2339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Архитектор: предположительно А.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Шлютер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4" name="AutoShape 12" descr="https://www.preussenchronik.de/bilder/1257_Andreas_Schluet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5" name="Picture 13" descr="C:\Documents and Settings\dedurina\Рабочий стол\1257_Andreas_Schlueter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48680"/>
            <a:ext cx="1858582" cy="2569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13176"/>
            <a:ext cx="8496944" cy="158417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 редкостей, в настоящее время — Музей антропологии и этнографии имени Петра Великого Российской академии наук, — первый музей России, учреждённый императором Петром </a:t>
            </a:r>
            <a:r>
              <a:rPr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находящийся в Питере, первое упоминание 1718 г.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052736"/>
            <a:ext cx="6408712" cy="4021152"/>
          </a:xfrm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38491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Кунстка́мера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092280" y="3717032"/>
            <a:ext cx="1835696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архитектора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Г.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Маттарнови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171" name="Picture 3" descr="https://cont.ws/uploads/pic/2016/3/a6bd7786289224a43cf45b412375c0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628800"/>
            <a:ext cx="1809750" cy="180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48872" cy="55383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Здание Двенадцати коллегий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dirty="0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908720"/>
            <a:ext cx="6072188" cy="4643437"/>
          </a:xfrm>
        </p:spPr>
      </p:pic>
      <p:sp>
        <p:nvSpPr>
          <p:cNvPr id="4" name="Прямоугольник 3"/>
          <p:cNvSpPr/>
          <p:nvPr/>
        </p:nvSpPr>
        <p:spPr>
          <a:xfrm>
            <a:off x="179512" y="5733256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архитектуры на Васильевском острове в Санкт-Петербурге. Здание состоит из двенадцати идентичных трёхэтажных секций. (1722 г.)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380312" y="4456418"/>
            <a:ext cx="1440160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рхитектора</a:t>
            </a:r>
          </a:p>
          <a:p>
            <a:pPr lvl="0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Доменико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Трезини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78296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Жилищные   линии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7984" y="3645024"/>
            <a:ext cx="4716016" cy="63976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Архитекторы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Леблон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Трезини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39552" y="4303454"/>
            <a:ext cx="81369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1716 году созданы "образцовые" проекты жилищ,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ставившихся по линии улицы кирпичных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"именных" и зажиточных; на деревянном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каркасе с заполнением глиной и росписью стен под кирпич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"подлых", т.е. для рядовых горожан. На Троицкой площади и вокруг Троицкой церкви,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складывался городской центр, были возведены обширные деревянные и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мазанковые здания Сената, Таможни, Монетного двора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http://www.arhitekto.ru/txt/pic/6ross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5347"/>
          <a:stretch>
            <a:fillRect/>
          </a:stretch>
        </p:blipFill>
        <p:spPr bwMode="auto">
          <a:xfrm>
            <a:off x="395536" y="1052736"/>
            <a:ext cx="3824164" cy="3213786"/>
          </a:xfrm>
          <a:prstGeom prst="rect">
            <a:avLst/>
          </a:prstGeom>
          <a:noFill/>
        </p:spPr>
      </p:pic>
      <p:pic>
        <p:nvPicPr>
          <p:cNvPr id="30725" name="Picture 5" descr="https://retina.news.mail.ru/prev780x440/pic/9d/e0/image17286894_a3d3c400e19966a298b627c21b2b7e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80728"/>
            <a:ext cx="2896269" cy="1633793"/>
          </a:xfrm>
          <a:prstGeom prst="rect">
            <a:avLst/>
          </a:prstGeom>
          <a:noFill/>
        </p:spPr>
      </p:pic>
      <p:pic>
        <p:nvPicPr>
          <p:cNvPr id="30727" name="Picture 7" descr="http://www.hellopiter.ru/image/img74567457666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44824"/>
            <a:ext cx="2627784" cy="1921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764704"/>
            <a:ext cx="8229600" cy="2232248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Помимо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Петербурга велось строительство в Москве и других городах Российской империи.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Вследствие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пожара в Москве в 1699 году было запрещено возводить деревянные постройки на пожарищах. Вместе с тем формальное художественное сближение архитектуры каменных зданий Москвы с западноевропейским зодчеством, начавшееся в конце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века стало еще более заметным в начале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века.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Церковь Успения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Покровке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Церковь Знамения в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Дубровицах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(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1695 - 1699 гг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                                                             (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1690 - 1704 гг.). </a:t>
            </a:r>
          </a:p>
        </p:txBody>
      </p:sp>
      <p:pic>
        <p:nvPicPr>
          <p:cNvPr id="86020" name="Picture 4" descr="в дувр"/>
          <p:cNvPicPr>
            <a:picLocks noChangeAspect="1" noChangeArrowheads="1"/>
          </p:cNvPicPr>
          <p:nvPr/>
        </p:nvPicPr>
        <p:blipFill>
          <a:blip r:embed="rId2" cstate="print"/>
          <a:srcRect l="4167" t="3730" r="2076" b="4886"/>
          <a:stretch>
            <a:fillRect/>
          </a:stretch>
        </p:blipFill>
        <p:spPr bwMode="auto">
          <a:xfrm>
            <a:off x="5076056" y="2996952"/>
            <a:ext cx="3384376" cy="3672408"/>
          </a:xfrm>
          <a:prstGeom prst="rect">
            <a:avLst/>
          </a:prstGeom>
          <a:noFill/>
        </p:spPr>
      </p:pic>
      <p:pic>
        <p:nvPicPr>
          <p:cNvPr id="86021" name="Picture 5" descr="церковь усп на п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96952"/>
            <a:ext cx="3600450" cy="36718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0"/>
            <a:ext cx="4320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Храмы Москвы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64807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Храм апостолов Петра и Павла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085184"/>
            <a:ext cx="8518525" cy="151162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Басманной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слободе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православный храм, принадлежащий к Богоявленскому благочинию Московской городской епархии Русский Православной церкви, основан в 1682 г. в Москве.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980728"/>
            <a:ext cx="3384376" cy="3913187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0032" y="980728"/>
            <a:ext cx="3293740" cy="3913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6913562" cy="562074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Триумфальная арка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3861048"/>
            <a:ext cx="8640960" cy="2376264"/>
          </a:xfrm>
        </p:spPr>
        <p:txBody>
          <a:bodyPr/>
          <a:lstStyle/>
          <a:p>
            <a:pPr marL="0" indent="-95250" algn="just">
              <a:spcBef>
                <a:spcPts val="0"/>
              </a:spcBef>
              <a:buNone/>
            </a:pPr>
            <a:r>
              <a:rPr lang="ru-RU" sz="1800" dirty="0" smtClean="0"/>
              <a:t>  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Одним из наиболее ярких нововведений Петра I в праздничную культуру России является устройство праздничных, триумфальных арок.</a:t>
            </a:r>
          </a:p>
          <a:p>
            <a:pPr marL="0" indent="-9525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Триумфальные въезды петровского времени — это торжественная встреча горожанами победившей армии. Впервые подобный светский праздник был организован Петром I в сентябре 1696 г. в Москве в честь взятия Азова и в 1703 году, когда Пётр I чествовал Шереметева, Репнина и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Брюсса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своих сподвижников по завоеванию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Ингерманландии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также праздновал закладку новой столицы.</a:t>
            </a:r>
          </a:p>
          <a:p>
            <a:pPr marL="0" indent="-9525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дальнейшем триумфальные въезды победителей в город становятся довольно частым явлением. </a:t>
            </a:r>
          </a:p>
        </p:txBody>
      </p:sp>
      <p:pic>
        <p:nvPicPr>
          <p:cNvPr id="5122" name="Picture 2" descr="http://www.360gu.ru/wp-content/uploads/2009/10/spb_vorota_400.jpg"/>
          <p:cNvPicPr>
            <a:picLocks noChangeAspect="1" noChangeArrowheads="1"/>
          </p:cNvPicPr>
          <p:nvPr/>
        </p:nvPicPr>
        <p:blipFill>
          <a:blip r:embed="rId2" cstate="print"/>
          <a:srcRect l="15054" r="18280"/>
          <a:stretch>
            <a:fillRect/>
          </a:stretch>
        </p:blipFill>
        <p:spPr bwMode="auto">
          <a:xfrm>
            <a:off x="251520" y="692696"/>
            <a:ext cx="4080453" cy="3060340"/>
          </a:xfrm>
          <a:prstGeom prst="rect">
            <a:avLst/>
          </a:prstGeom>
          <a:noFill/>
        </p:spPr>
      </p:pic>
      <p:pic>
        <p:nvPicPr>
          <p:cNvPr id="5124" name="Picture 4" descr="http://uzluga.ru/potrd/%D0%92+%D0%BA%D0%B0%D0%BA%D0%BE%D0%BC+%D0%B3%D0%BE%D0%B4%D1%83+%28%D0%B4%D0%B0%D1%82%D0%B0%29+%D1%81%D0%BE%D1%81%D1%82%D0%BE%D1%8F%D0%BB%D0%BE%D1%81%D1%8C+%D0%B3%D0%B5%D0%BD%D0%B5%D1%80%D0%B0%D0%BB%D1%8C%D0%BD%D0%BE%D0%B5+%D1%81%D1%80%D0%B0%D0%B6%D0%B5%D0%BD%D0%B8%D0%B5+%D0%BC%D0%B5%D0%B6%D0%B4%D1%83+%D1%80%D1%83%D1%81%D1%81%D0%BA%D0%BE%D0%B9+%D0%B8+%D1%88%D0%B2%D0%B5%D0%B4%D1%81%D0%BA%D0%BE%D0%B9+%D0%B0%D1%80%D0%BC%D0%B8%D1%8F%D0%BC%D0%B8%3Fd/152822_html_m27afcc5.jpg"/>
          <p:cNvPicPr>
            <a:picLocks noChangeAspect="1" noChangeArrowheads="1"/>
          </p:cNvPicPr>
          <p:nvPr/>
        </p:nvPicPr>
        <p:blipFill>
          <a:blip r:embed="rId3" cstate="print"/>
          <a:srcRect l="22399" t="16043"/>
          <a:stretch>
            <a:fillRect/>
          </a:stretch>
        </p:blipFill>
        <p:spPr bwMode="auto">
          <a:xfrm>
            <a:off x="5148064" y="836712"/>
            <a:ext cx="3243114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35305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4" descr="петропавловская крепо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1412776"/>
            <a:ext cx="7480523" cy="5186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484784"/>
            <a:ext cx="5328592" cy="4968552"/>
          </a:xfrm>
        </p:spPr>
        <p:txBody>
          <a:bodyPr/>
          <a:lstStyle/>
          <a:p>
            <a:pPr marL="0" indent="-274320" algn="just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Архитектура эпохи Петра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создавалась в основном в Санкт-Петербурге.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274320" algn="just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Наряду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иностранцами -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Доменико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Трезини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Бартоломео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Растрелли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работали и русские зодчие -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Иван Коробов, Михаил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Земцов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-274320" algn="just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274320" algn="just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Познакомимся с наиболее знаменитыми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сооружениями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эпохи Петра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9460" name="Picture 4" descr="https://ds02.infourok.ru/uploads/ex/0879/00010660-0281bc5f/hello_html_mebda7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3343275" cy="5572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1259632" y="188640"/>
            <a:ext cx="72008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Петропавловская крепость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51520" y="4437112"/>
            <a:ext cx="8590409" cy="2232248"/>
          </a:xfrm>
        </p:spPr>
        <p:txBody>
          <a:bodyPr/>
          <a:lstStyle/>
          <a:p>
            <a:pPr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истории создания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Петропавловской крепости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начинается история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города Санкт-Петербург.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Крепость закладывается 27 мая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1703 года на Заячьем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острове. Возглавлял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 Данилович Меншиков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ближайший помощник Петра I.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Считается,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чертёж этой первой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земляной крепости принадлежит самому Петру I. Математический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расчёт плана выполнил французский фортификатор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Ламбер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Крепость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строили солдаты, пленные шведы, от каждой губернии посылались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крепостные. </a:t>
            </a:r>
          </a:p>
        </p:txBody>
      </p:sp>
      <p:pic>
        <p:nvPicPr>
          <p:cNvPr id="6154" name="Picture 10" descr="http://ligovskiy.spb.ru/wp-content/uploads/2016/01/petropavlovskaya-krepost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6318437" cy="3477608"/>
          </a:xfrm>
          <a:prstGeom prst="rect">
            <a:avLst/>
          </a:prstGeom>
          <a:noFill/>
        </p:spPr>
      </p:pic>
      <p:pic>
        <p:nvPicPr>
          <p:cNvPr id="16386" name="Picture 2" descr="http://mognovse.ru/mogno/613/612861/612861_html_271c34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852936"/>
            <a:ext cx="2376264" cy="1512169"/>
          </a:xfrm>
          <a:prstGeom prst="rect">
            <a:avLst/>
          </a:prstGeom>
          <a:noFill/>
        </p:spPr>
      </p:pic>
      <p:pic>
        <p:nvPicPr>
          <p:cNvPr id="16388" name="Picture 4" descr="http://panevin.ru/uploads/calendar/1703/zalozhena_petropavlovskaya_krepost_1024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908720"/>
            <a:ext cx="2195736" cy="16137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588224" y="2492896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Закладка крепости, 1703 г.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77544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Петропавловский собор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название — Собор во имя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первоверховных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апостолов Петра и Павла)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628800"/>
            <a:ext cx="3143250" cy="4725987"/>
          </a:xfrm>
        </p:spPr>
      </p:pic>
      <p:pic>
        <p:nvPicPr>
          <p:cNvPr id="15368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1628800"/>
            <a:ext cx="2214563" cy="4752528"/>
          </a:xfrm>
        </p:spPr>
      </p:pic>
      <p:sp>
        <p:nvSpPr>
          <p:cNvPr id="8" name="Прямоугольник 7"/>
          <p:cNvSpPr/>
          <p:nvPr/>
        </p:nvSpPr>
        <p:spPr>
          <a:xfrm>
            <a:off x="6156176" y="2996952"/>
            <a:ext cx="2736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Православный собор в  Петропавловской крепости, усыпальница русских императоров. 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(1703г.)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7812360" cy="10081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Церковь  Архангела  Гавриила  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(Меншикова  башня)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4" descr="2768822_lar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628800"/>
            <a:ext cx="3257550" cy="4572000"/>
          </a:xfrm>
        </p:spPr>
      </p:pic>
      <p:pic>
        <p:nvPicPr>
          <p:cNvPr id="10244" name="Picture 6" descr="rifma_mensh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2525266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rifma_mensh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4944"/>
            <a:ext cx="23812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11560" y="6093296"/>
            <a:ext cx="8229600" cy="56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1704–1707,  архитектор   И.  П.  Зарудный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2348880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  Москва</a:t>
            </a:r>
            <a:endParaRPr lang="ru-RU" dirty="0"/>
          </a:p>
        </p:txBody>
      </p:sp>
      <p:pic>
        <p:nvPicPr>
          <p:cNvPr id="14340" name="Picture 4" descr="http://img-fotki.yandex.ru/get/3208/achekmarev.2a/0_2253c_d6a1ad6e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260648"/>
            <a:ext cx="1232777" cy="2451545"/>
          </a:xfrm>
          <a:prstGeom prst="rect">
            <a:avLst/>
          </a:prstGeom>
          <a:noFill/>
        </p:spPr>
      </p:pic>
      <p:pic>
        <p:nvPicPr>
          <p:cNvPr id="14342" name="Picture 6" descr="http://s4.drugiegoroda.ru/4/381/38134-Ivan_Evmenyevich_Cvetkov-376x2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1340768"/>
            <a:ext cx="2115235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88640"/>
            <a:ext cx="7272808" cy="64807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Адмиралтейская крепость</a:t>
            </a:r>
            <a:endParaRPr lang="ru-R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5373216"/>
            <a:ext cx="8230369" cy="148478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Адмиралтейство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заложено 5 ноября 1704 года и построено по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чертежам Петра I, как главная судостроительная верфь России на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Балтийском море. Она стала основой зарождения флота в России,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судостроения и морского могущества державы.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908720"/>
            <a:ext cx="3321063" cy="443115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2120" y="908720"/>
            <a:ext cx="3303556" cy="44047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5896" y="3789040"/>
            <a:ext cx="1944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Санкт-Петербург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(архитектор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Коробов)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1704г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314" name="Picture 2" descr="http://www.etoretro.ru/data/media/20/13312035697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908720"/>
            <a:ext cx="1790724" cy="2542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Александро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Невский монастырь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1840" y="908720"/>
            <a:ext cx="5832648" cy="1584176"/>
          </a:xfrm>
        </p:spPr>
        <p:txBody>
          <a:bodyPr/>
          <a:lstStyle/>
          <a:p>
            <a:pPr marL="95250" indent="-95250">
              <a:buFont typeface="Wingdings" pitchFamily="2" charset="2"/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По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указу Петра I в июле 1710 г. на левом берегу реки Невы был основан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Невский монастырь.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Петр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сам назначил место для постройки монастыря, решив перенести мощи Св. Александра Невского в строящийся Санкт-Петербург. </a:t>
            </a:r>
          </a:p>
        </p:txBody>
      </p:sp>
      <p:pic>
        <p:nvPicPr>
          <p:cNvPr id="35844" name="Picture 4" descr="http://p0.citywalls.ru/photo_181-186292.jpg?mt=1391804959"/>
          <p:cNvPicPr>
            <a:picLocks noChangeAspect="1" noChangeArrowheads="1"/>
          </p:cNvPicPr>
          <p:nvPr/>
        </p:nvPicPr>
        <p:blipFill>
          <a:blip r:embed="rId2" cstate="print"/>
          <a:srcRect b="12226"/>
          <a:stretch>
            <a:fillRect/>
          </a:stretch>
        </p:blipFill>
        <p:spPr bwMode="auto">
          <a:xfrm>
            <a:off x="323528" y="908720"/>
            <a:ext cx="2655369" cy="1538452"/>
          </a:xfrm>
          <a:prstGeom prst="rect">
            <a:avLst/>
          </a:prstGeom>
          <a:noFill/>
        </p:spPr>
      </p:pic>
      <p:pic>
        <p:nvPicPr>
          <p:cNvPr id="35848" name="Picture 8" descr="http://img-d.photosight.ru/7c9/5107397_x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6628" y="2636912"/>
            <a:ext cx="6097860" cy="4044036"/>
          </a:xfrm>
          <a:prstGeom prst="rect">
            <a:avLst/>
          </a:prstGeom>
          <a:noFill/>
        </p:spPr>
      </p:pic>
      <p:pic>
        <p:nvPicPr>
          <p:cNvPr id="12290" name="Picture 2" descr="http://spb.tour52.ru/netcat_files/Image/001ira/trezini11.jpg"/>
          <p:cNvPicPr>
            <a:picLocks noChangeAspect="1" noChangeArrowheads="1"/>
          </p:cNvPicPr>
          <p:nvPr/>
        </p:nvPicPr>
        <p:blipFill>
          <a:blip r:embed="rId4" cstate="print"/>
          <a:srcRect l="18900" r="20621" b="9281"/>
          <a:stretch>
            <a:fillRect/>
          </a:stretch>
        </p:blipFill>
        <p:spPr bwMode="auto">
          <a:xfrm>
            <a:off x="179512" y="2636912"/>
            <a:ext cx="2240249" cy="252028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5337575"/>
            <a:ext cx="3563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«Генерального плана строения» 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Александро-Невского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монастыря - архитектор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Доменико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Трезини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913562" cy="56207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Меншиковский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дворец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1052736"/>
            <a:ext cx="6703144" cy="4106081"/>
          </a:xfrm>
        </p:spPr>
      </p:pic>
      <p:sp>
        <p:nvSpPr>
          <p:cNvPr id="4" name="Прямоугольник 3"/>
          <p:cNvSpPr/>
          <p:nvPr/>
        </p:nvSpPr>
        <p:spPr>
          <a:xfrm>
            <a:off x="539552" y="5229200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Дворец был построенный для приближенного императора Петра I, первого губернатора Санкт-Петербурга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Александра Даниловича Меншикова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дворец. Это первое каменное здание Санкт-Петербурга. (Архитекторы:    Г. Фонтан и Г.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Шедель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1710 г .)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4465166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Летний дворец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437112"/>
            <a:ext cx="8496944" cy="2160538"/>
          </a:xfrm>
        </p:spPr>
        <p:txBody>
          <a:bodyPr/>
          <a:lstStyle/>
          <a:p>
            <a:pPr marL="0" indent="0">
              <a:buNone/>
              <a:tabLst>
                <a:tab pos="3556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1710–1714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годах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Летнем саду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берегу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Фонтанки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Доменико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Трезини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построен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каменный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Летний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дворец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	Е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щё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недостроенный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Пётр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поселил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архитектора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Андреас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Шлютер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должен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обустраивать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резиденцию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Однако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переезда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Шлютер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Фасад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здания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украшен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барельефами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Шлютера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изображены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события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Северной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482" name="Picture 2" descr="http://www.visacomtour.ru/wp-content/uploads/dostvisa/letnij_dvorets_petra_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5743575" cy="3371851"/>
          </a:xfrm>
          <a:prstGeom prst="rect">
            <a:avLst/>
          </a:prstGeom>
          <a:noFill/>
        </p:spPr>
      </p:pic>
      <p:pic>
        <p:nvPicPr>
          <p:cNvPr id="10242" name="Picture 2" descr="http://www.spb-peterhof.ru/images/arhitektor/arhitektor-andreas-shlju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052736"/>
            <a:ext cx="2088232" cy="20882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732240" y="3212976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Архитектор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Андреас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Шлютер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x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Arx</Template>
  <TotalTime>294</TotalTime>
  <Words>230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Arx</vt:lpstr>
      <vt:lpstr>АРХИТЕКТУРА  ЭПОХИ   ПЕТРА I  </vt:lpstr>
      <vt:lpstr>Презентация PowerPoint</vt:lpstr>
      <vt:lpstr>Петропавловская крепость</vt:lpstr>
      <vt:lpstr>Петропавловский собор  (оф. название — Собор во имя первоверховных апостолов Петра и Павла)</vt:lpstr>
      <vt:lpstr> Церковь  Архангела  Гавриила   (Меншикова  башня) </vt:lpstr>
      <vt:lpstr>Адмиралтейская крепость</vt:lpstr>
      <vt:lpstr>Александро - Невский монастырь</vt:lpstr>
      <vt:lpstr>Меншиковский дворец  </vt:lpstr>
      <vt:lpstr>Летний дворец</vt:lpstr>
      <vt:lpstr>Зимний дворец</vt:lpstr>
      <vt:lpstr>Кикины палаты</vt:lpstr>
      <vt:lpstr>Кабинет редкостей, в настоящее время — Музей антропологии и этнографии имени Петра Великого Российской академии наук, — первый музей России, учреждённый императором Петром I и находящийся в Питере, первое упоминание 1718 г.</vt:lpstr>
      <vt:lpstr> Здание Двенадцати коллегий   </vt:lpstr>
      <vt:lpstr>Жилищные   линии</vt:lpstr>
      <vt:lpstr>Презентация PowerPoint</vt:lpstr>
      <vt:lpstr>Храм апостолов Петра и Павла</vt:lpstr>
      <vt:lpstr>Триумфальная арка</vt:lpstr>
      <vt:lpstr>СПАСИБО ЗА ВНИМАНИЕ!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  ЭПОХИ   ПЕТРА I</dc:title>
  <dc:creator>dedurina</dc:creator>
  <cp:lastModifiedBy>Александра</cp:lastModifiedBy>
  <cp:revision>33</cp:revision>
  <dcterms:created xsi:type="dcterms:W3CDTF">2016-11-21T07:13:18Z</dcterms:created>
  <dcterms:modified xsi:type="dcterms:W3CDTF">2020-10-07T20:11:43Z</dcterms:modified>
</cp:coreProperties>
</file>